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CB1F-21FE-411E-8C04-3587AEE740C5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9B6F4E-2F3D-43B4-A5C2-DA42E1AFDB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CB1F-21FE-411E-8C04-3587AEE740C5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6F4E-2F3D-43B4-A5C2-DA42E1AFDB7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89B6F4E-2F3D-43B4-A5C2-DA42E1AFDB7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CB1F-21FE-411E-8C04-3587AEE740C5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CB1F-21FE-411E-8C04-3587AEE740C5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89B6F4E-2F3D-43B4-A5C2-DA42E1AFDB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CB1F-21FE-411E-8C04-3587AEE740C5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9B6F4E-2F3D-43B4-A5C2-DA42E1AFDB7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DDECB1F-21FE-411E-8C04-3587AEE740C5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6F4E-2F3D-43B4-A5C2-DA42E1AFDB7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CB1F-21FE-411E-8C04-3587AEE740C5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89B6F4E-2F3D-43B4-A5C2-DA42E1AFDB7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CB1F-21FE-411E-8C04-3587AEE740C5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89B6F4E-2F3D-43B4-A5C2-DA42E1AFD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CB1F-21FE-411E-8C04-3587AEE740C5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9B6F4E-2F3D-43B4-A5C2-DA42E1AFDB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9B6F4E-2F3D-43B4-A5C2-DA42E1AFDB7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ECB1F-21FE-411E-8C04-3587AEE740C5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89B6F4E-2F3D-43B4-A5C2-DA42E1AFDB7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DDECB1F-21FE-411E-8C04-3587AEE740C5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DDECB1F-21FE-411E-8C04-3587AEE740C5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9B6F4E-2F3D-43B4-A5C2-DA42E1AFDB7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Unions Get </a:t>
            </a:r>
            <a:r>
              <a:rPr lang="en-US" dirty="0"/>
              <a:t>S</a:t>
            </a:r>
            <a:r>
              <a:rPr lang="en-US" dirty="0" smtClean="0"/>
              <a:t>tronger and the Supreme Court Enters the fray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Labor &amp; Judicial </a:t>
            </a:r>
            <a:r>
              <a:rPr lang="en-US" dirty="0" err="1" smtClean="0"/>
              <a:t>Heaches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964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Granting New Rights to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Wagner Act (1935)</a:t>
            </a:r>
          </a:p>
          <a:p>
            <a:pPr lvl="1"/>
            <a:r>
              <a:rPr lang="en-US" dirty="0" smtClean="0"/>
              <a:t>Recognized the right of workers to form and join unions</a:t>
            </a:r>
          </a:p>
          <a:p>
            <a:pPr lvl="1"/>
            <a:r>
              <a:rPr lang="en-US" dirty="0" smtClean="0"/>
              <a:t>Gave workers the right to engage in collective bargaining</a:t>
            </a:r>
          </a:p>
          <a:p>
            <a:pPr lvl="1"/>
            <a:r>
              <a:rPr lang="en-US" dirty="0" smtClean="0"/>
              <a:t>Created National Labor Relations Board</a:t>
            </a:r>
          </a:p>
          <a:p>
            <a:pPr lvl="2"/>
            <a:r>
              <a:rPr lang="en-US" dirty="0" smtClean="0"/>
              <a:t>Body to consider and investigate workers’ complaints</a:t>
            </a:r>
          </a:p>
          <a:p>
            <a:r>
              <a:rPr lang="en-US" dirty="0" smtClean="0"/>
              <a:t>Fair Labor Standards Act (1938)</a:t>
            </a:r>
          </a:p>
          <a:p>
            <a:pPr lvl="1"/>
            <a:r>
              <a:rPr lang="en-US" dirty="0" smtClean="0"/>
              <a:t>Established minimum wage (25¢/hour)</a:t>
            </a:r>
          </a:p>
          <a:p>
            <a:pPr lvl="1"/>
            <a:r>
              <a:rPr lang="en-US" dirty="0" smtClean="0"/>
              <a:t>Established maximum workweek (44 hours)</a:t>
            </a:r>
          </a:p>
          <a:p>
            <a:pPr lvl="1"/>
            <a:r>
              <a:rPr lang="en-US" dirty="0" smtClean="0"/>
              <a:t>One of the more controversial  measures of the New Deal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018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Tensions within the Labor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AFL fails to represent majority of workers</a:t>
            </a:r>
          </a:p>
          <a:p>
            <a:pPr lvl="1"/>
            <a:r>
              <a:rPr lang="en-US" dirty="0" smtClean="0"/>
              <a:t>Focus on skilled workers</a:t>
            </a:r>
          </a:p>
          <a:p>
            <a:pPr lvl="1"/>
            <a:r>
              <a:rPr lang="en-US" dirty="0" smtClean="0"/>
              <a:t>Organized by trade rather than by shop</a:t>
            </a:r>
          </a:p>
          <a:p>
            <a:r>
              <a:rPr lang="en-US" dirty="0" smtClean="0"/>
              <a:t>Congress of Industrial Organizations (CIO) formed</a:t>
            </a:r>
          </a:p>
          <a:p>
            <a:pPr lvl="1"/>
            <a:r>
              <a:rPr lang="en-US" dirty="0" smtClean="0"/>
              <a:t>John L. Lewis, head of the United Mine Workers split off from the AFL to found national union for unskilled laborers</a:t>
            </a:r>
          </a:p>
          <a:p>
            <a:pPr lvl="1"/>
            <a:r>
              <a:rPr lang="en-US" dirty="0" smtClean="0"/>
              <a:t>CIO members lower-paid, more ethnically/racially diverse than AFL</a:t>
            </a:r>
          </a:p>
          <a:p>
            <a:pPr lvl="1"/>
            <a:r>
              <a:rPr lang="en-US" dirty="0" smtClean="0"/>
              <a:t>Between 1930 and 1940, Union membership more than doubled to </a:t>
            </a:r>
            <a:r>
              <a:rPr lang="en-US" dirty="0" err="1" smtClean="0"/>
              <a:t>appx</a:t>
            </a:r>
            <a:r>
              <a:rPr lang="en-US" dirty="0" smtClean="0"/>
              <a:t>. 9 million</a:t>
            </a:r>
          </a:p>
        </p:txBody>
      </p:sp>
    </p:spTree>
    <p:extLst>
      <p:ext uri="{BB962C8B-B14F-4D97-AF65-F5344CB8AC3E}">
        <p14:creationId xmlns:p14="http://schemas.microsoft.com/office/powerpoint/2010/main" val="1022916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Workers Use Newfound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United Auto Workers (UAW) Strike (Dec. 1936)</a:t>
            </a:r>
          </a:p>
          <a:p>
            <a:pPr lvl="1"/>
            <a:r>
              <a:rPr lang="en-US" dirty="0" smtClean="0"/>
              <a:t>Newly formed CIO member</a:t>
            </a:r>
          </a:p>
          <a:p>
            <a:pPr lvl="1"/>
            <a:r>
              <a:rPr lang="en-US" dirty="0" smtClean="0"/>
              <a:t>Sit-down strike at GM plant in Flint</a:t>
            </a:r>
          </a:p>
          <a:p>
            <a:pPr lvl="1"/>
            <a:r>
              <a:rPr lang="en-US" dirty="0" smtClean="0"/>
              <a:t>Primary Source Quote, pg. 409</a:t>
            </a:r>
          </a:p>
          <a:p>
            <a:pPr lvl="1"/>
            <a:r>
              <a:rPr lang="en-US" dirty="0" smtClean="0"/>
              <a:t>Strike lasted 44 days until GM agreed to recognize UAW</a:t>
            </a:r>
          </a:p>
        </p:txBody>
      </p:sp>
    </p:spTree>
    <p:extLst>
      <p:ext uri="{BB962C8B-B14F-4D97-AF65-F5344CB8AC3E}">
        <p14:creationId xmlns:p14="http://schemas.microsoft.com/office/powerpoint/2010/main" val="175139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Opposition from Supreme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SCOTUS strikes down New Deal programs</a:t>
            </a:r>
          </a:p>
          <a:p>
            <a:pPr lvl="1"/>
            <a:r>
              <a:rPr lang="en-US" dirty="0"/>
              <a:t>1935: NIRA ruled unconstitutional</a:t>
            </a:r>
          </a:p>
          <a:p>
            <a:pPr lvl="1"/>
            <a:r>
              <a:rPr lang="en-US" dirty="0"/>
              <a:t>1936: key provisions of the AAA struck down</a:t>
            </a:r>
          </a:p>
          <a:p>
            <a:pPr lvl="1"/>
            <a:r>
              <a:rPr lang="en-US" dirty="0"/>
              <a:t>“Horse-and-buggy” days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Composition of SCOTUS</a:t>
            </a:r>
          </a:p>
          <a:p>
            <a:pPr lvl="1"/>
            <a:r>
              <a:rPr lang="en-US" dirty="0" smtClean="0"/>
              <a:t>Elderly</a:t>
            </a:r>
          </a:p>
          <a:p>
            <a:pPr lvl="1"/>
            <a:r>
              <a:rPr lang="en-US" dirty="0" smtClean="0"/>
              <a:t>conservative</a:t>
            </a:r>
          </a:p>
        </p:txBody>
      </p:sp>
    </p:spTree>
    <p:extLst>
      <p:ext uri="{BB962C8B-B14F-4D97-AF65-F5344CB8AC3E}">
        <p14:creationId xmlns:p14="http://schemas.microsoft.com/office/powerpoint/2010/main" val="1255390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FDR’s Court-Packing Scheme (1937)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572000"/>
          </a:xfrm>
        </p:spPr>
        <p:txBody>
          <a:bodyPr/>
          <a:lstStyle/>
          <a:p>
            <a:r>
              <a:rPr lang="en-US" dirty="0" smtClean="0"/>
              <a:t>FDR proposes he be able to appoint a new justice for every member over 70 (6)</a:t>
            </a:r>
          </a:p>
          <a:p>
            <a:r>
              <a:rPr lang="en-US" dirty="0" smtClean="0"/>
              <a:t>Justice Owen Roberts becomes swing vote</a:t>
            </a:r>
          </a:p>
          <a:p>
            <a:r>
              <a:rPr lang="en-US" dirty="0" smtClean="0"/>
              <a:t>Justice Van </a:t>
            </a:r>
            <a:r>
              <a:rPr lang="en-US" dirty="0" err="1" smtClean="0"/>
              <a:t>Devanter</a:t>
            </a:r>
            <a:r>
              <a:rPr lang="en-US" dirty="0" smtClean="0"/>
              <a:t> retires</a:t>
            </a:r>
          </a:p>
          <a:p>
            <a:r>
              <a:rPr lang="en-US" dirty="0" smtClean="0"/>
              <a:t>Court-Packing proposal rendered moot</a:t>
            </a:r>
          </a:p>
          <a:p>
            <a:pPr lvl="1"/>
            <a:r>
              <a:rPr lang="en-US" dirty="0" smtClean="0"/>
              <a:t>Politically damaging to Roosevelt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447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Downturn Weakens New Deal Supporters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With the economy improving, FDR administration cuts back on gov’t spending</a:t>
            </a:r>
          </a:p>
          <a:p>
            <a:r>
              <a:rPr lang="en-US" dirty="0" smtClean="0"/>
              <a:t>Unemployment surges back above 20%</a:t>
            </a:r>
          </a:p>
          <a:p>
            <a:r>
              <a:rPr lang="en-US" dirty="0" smtClean="0"/>
              <a:t>Democratic Majority cut in both houses</a:t>
            </a:r>
          </a:p>
          <a:p>
            <a:pPr lvl="1"/>
            <a:r>
              <a:rPr lang="en-US" dirty="0" smtClean="0"/>
              <a:t>No longer strong enough </a:t>
            </a:r>
            <a:r>
              <a:rPr lang="en-US" smtClean="0"/>
              <a:t>to dictate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914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263</TotalTime>
  <Words>320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Labor &amp; Judicial Heaches</vt:lpstr>
      <vt:lpstr>Granting New Rights to Workers</vt:lpstr>
      <vt:lpstr>Tensions within the Labor Community</vt:lpstr>
      <vt:lpstr>Workers Use Newfound Power</vt:lpstr>
      <vt:lpstr>Opposition from Supreme Court</vt:lpstr>
      <vt:lpstr>FDR’s Court-Packing Scheme (1937)</vt:lpstr>
      <vt:lpstr>Downturn Weakens New Deal Supporters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 &amp; Judicial Heaches</dc:title>
  <dc:creator>owner</dc:creator>
  <cp:lastModifiedBy>owner</cp:lastModifiedBy>
  <cp:revision>4</cp:revision>
  <dcterms:created xsi:type="dcterms:W3CDTF">2013-04-24T15:11:27Z</dcterms:created>
  <dcterms:modified xsi:type="dcterms:W3CDTF">2014-05-09T18:15:11Z</dcterms:modified>
</cp:coreProperties>
</file>