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CA5044-FE90-49CE-A72D-23BFA3F6FD5B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86E4D9-7248-4CD7-B7C8-7C97EF11B4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Understanding, Measuring, Shaping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Questions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important is economic growth?</a:t>
            </a:r>
          </a:p>
          <a:p>
            <a:endParaRPr lang="en-US" dirty="0"/>
          </a:p>
          <a:p>
            <a:r>
              <a:rPr lang="en-US" dirty="0" smtClean="0"/>
              <a:t>How does an economy grow?</a:t>
            </a:r>
          </a:p>
          <a:p>
            <a:endParaRPr lang="en-US" dirty="0"/>
          </a:p>
          <a:p>
            <a:r>
              <a:rPr lang="en-US" dirty="0" smtClean="0"/>
              <a:t>What policies promote economic growth?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5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RUN</a:t>
            </a:r>
          </a:p>
          <a:p>
            <a:pPr lvl="1"/>
            <a:r>
              <a:rPr lang="en-US" dirty="0" smtClean="0"/>
              <a:t>Changes in Capacity</a:t>
            </a:r>
          </a:p>
          <a:p>
            <a:pPr lvl="2"/>
            <a:r>
              <a:rPr lang="en-US" dirty="0" smtClean="0"/>
              <a:t>Shifting how we use the production resources we already have</a:t>
            </a:r>
          </a:p>
          <a:p>
            <a:r>
              <a:rPr lang="en-US" dirty="0" smtClean="0"/>
              <a:t>LONG RUN</a:t>
            </a:r>
          </a:p>
          <a:p>
            <a:pPr lvl="1"/>
            <a:r>
              <a:rPr lang="en-US" dirty="0" smtClean="0"/>
              <a:t>Changes in Capacity</a:t>
            </a:r>
          </a:p>
          <a:p>
            <a:pPr lvl="2"/>
            <a:r>
              <a:rPr lang="en-US" dirty="0" smtClean="0"/>
              <a:t>To achieve large and lasting increases in output 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on Aggregate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Short-run growth policies focus on shifting the Aggregate Demand curve</a:t>
            </a:r>
          </a:p>
          <a:p>
            <a:r>
              <a:rPr lang="en-US" dirty="0" smtClean="0"/>
              <a:t>Demand-side policy fundamentally limited by Aggregate Supply curve</a:t>
            </a:r>
          </a:p>
          <a:p>
            <a:pPr lvl="1"/>
            <a:r>
              <a:rPr lang="en-US" dirty="0" smtClean="0"/>
              <a:t>Short Run: slope of AS curve ties inflation to growth</a:t>
            </a:r>
          </a:p>
          <a:p>
            <a:pPr lvl="1"/>
            <a:r>
              <a:rPr lang="en-US" dirty="0" smtClean="0"/>
              <a:t>Long Run: position of AS curve limits maximum possible output</a:t>
            </a:r>
          </a:p>
          <a:p>
            <a:r>
              <a:rPr lang="en-US" b="1" dirty="0" smtClean="0"/>
              <a:t>Sustained increases in output are only possible if the AS curve shifts to the right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49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vs. Real GDP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Definition of nominal GDP: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 smtClean="0"/>
              <a:t>Definition of real GDP: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</TotalTime>
  <Words>138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Economic Growth</vt:lpstr>
      <vt:lpstr>Fundamental Questions of Growth</vt:lpstr>
      <vt:lpstr>Nature of Growth</vt:lpstr>
      <vt:lpstr>Focus on Aggregate Supply</vt:lpstr>
      <vt:lpstr>DON’T FORGET!!!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Growth</dc:title>
  <dc:creator>owner</dc:creator>
  <cp:lastModifiedBy>owner</cp:lastModifiedBy>
  <cp:revision>5</cp:revision>
  <dcterms:created xsi:type="dcterms:W3CDTF">2013-04-10T13:46:04Z</dcterms:created>
  <dcterms:modified xsi:type="dcterms:W3CDTF">2013-04-10T15:09:29Z</dcterms:modified>
</cp:coreProperties>
</file>