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1" r:id="rId8"/>
    <p:sldId id="260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DF6C417-0F7B-475B-909C-B86F8ABBED33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B8E3938-4B1C-489F-9DA8-61178BEE48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C417-0F7B-475B-909C-B86F8ABBED33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3938-4B1C-489F-9DA8-61178BEE48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C417-0F7B-475B-909C-B86F8ABBED33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3938-4B1C-489F-9DA8-61178BEE48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C417-0F7B-475B-909C-B86F8ABBED33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3938-4B1C-489F-9DA8-61178BEE48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C417-0F7B-475B-909C-B86F8ABBED33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3938-4B1C-489F-9DA8-61178BEE48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C417-0F7B-475B-909C-B86F8ABBED33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3938-4B1C-489F-9DA8-61178BEE48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C417-0F7B-475B-909C-B86F8ABBED33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3938-4B1C-489F-9DA8-61178BEE48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C417-0F7B-475B-909C-B86F8ABBED33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3938-4B1C-489F-9DA8-61178BEE48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C417-0F7B-475B-909C-B86F8ABBED33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3938-4B1C-489F-9DA8-61178BEE48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C417-0F7B-475B-909C-B86F8ABBED33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3938-4B1C-489F-9DA8-61178BEE487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C417-0F7B-475B-909C-B86F8ABBED33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3938-4B1C-489F-9DA8-61178BEE48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DF6C417-0F7B-475B-909C-B86F8ABBED33}" type="datetimeFigureOut">
              <a:rPr lang="en-US" smtClean="0"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B8E3938-4B1C-489F-9DA8-61178BEE487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FDR’s New Deal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Relief, Recovery, and 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3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Oppositions from Populists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figures with Populist roots clamored for more </a:t>
            </a:r>
            <a:r>
              <a:rPr lang="en-US" dirty="0" err="1" smtClean="0"/>
              <a:t>aggresive</a:t>
            </a:r>
            <a:r>
              <a:rPr lang="en-US" dirty="0" smtClean="0"/>
              <a:t> help for the poor</a:t>
            </a:r>
          </a:p>
          <a:p>
            <a:pPr lvl="1"/>
            <a:r>
              <a:rPr lang="en-US" dirty="0" smtClean="0"/>
              <a:t>Francis Townsend</a:t>
            </a:r>
          </a:p>
          <a:p>
            <a:pPr lvl="2"/>
            <a:r>
              <a:rPr lang="en-US" dirty="0" smtClean="0"/>
              <a:t>Government wealth redistribution</a:t>
            </a:r>
          </a:p>
          <a:p>
            <a:pPr lvl="1"/>
            <a:r>
              <a:rPr lang="en-US" dirty="0" smtClean="0"/>
              <a:t>Father Charles Coughlin</a:t>
            </a:r>
          </a:p>
          <a:p>
            <a:pPr lvl="2"/>
            <a:r>
              <a:rPr lang="en-US" dirty="0" smtClean="0"/>
              <a:t>Wealth redistribution plus anti-Communism and anti-Semitism</a:t>
            </a:r>
          </a:p>
          <a:p>
            <a:pPr lvl="1"/>
            <a:r>
              <a:rPr lang="en-US" dirty="0" smtClean="0"/>
              <a:t>Huey Long</a:t>
            </a:r>
          </a:p>
          <a:p>
            <a:pPr lvl="2"/>
            <a:r>
              <a:rPr lang="en-US" dirty="0" smtClean="0"/>
              <a:t>“Share Our Wealth” program</a:t>
            </a:r>
          </a:p>
          <a:p>
            <a:pPr lvl="2"/>
            <a:r>
              <a:rPr lang="en-US" smtClean="0"/>
              <a:t>Assassinated in 1935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4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“The country needs and, unless I mistake its temper, the country demands bold, persistent experimentation. It is common sense to take a method and to try it.  If it fails, admit it frankly and try another. But above all, try something.” – Franklin Delano Roosevelt</a:t>
            </a:r>
          </a:p>
          <a:p>
            <a:r>
              <a:rPr lang="en-US" dirty="0" smtClean="0"/>
              <a:t>“</a:t>
            </a:r>
            <a:r>
              <a:rPr lang="en-US" dirty="0"/>
              <a:t>T</a:t>
            </a:r>
            <a:r>
              <a:rPr lang="en-US" dirty="0" smtClean="0"/>
              <a:t>his campaign is more than a contest between two men. . . It is a contest between two philosophies of government.” – Herbert Hoover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Diverse 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Republicans: Henry Wallace as Secretary of Agriculture, Harold  Ickes as Secretary of the Interior</a:t>
            </a:r>
          </a:p>
          <a:p>
            <a:r>
              <a:rPr lang="en-US" dirty="0" smtClean="0"/>
              <a:t>A Woman: social worker Frances Perkins as secretary of Labor</a:t>
            </a:r>
          </a:p>
          <a:p>
            <a:r>
              <a:rPr lang="en-US" dirty="0" smtClean="0"/>
              <a:t>A Wife: Eleanor Roosevelt as a sympathetic public face for the </a:t>
            </a:r>
            <a:r>
              <a:rPr lang="en-US" dirty="0" smtClean="0"/>
              <a:t>administration</a:t>
            </a:r>
          </a:p>
          <a:p>
            <a:r>
              <a:rPr lang="en-US" dirty="0" smtClean="0"/>
              <a:t>“Black Cabinet”</a:t>
            </a:r>
          </a:p>
          <a:p>
            <a:pPr lvl="1"/>
            <a:r>
              <a:rPr lang="en-US" dirty="0" smtClean="0"/>
              <a:t>Informal circle of advisors</a:t>
            </a:r>
          </a:p>
          <a:p>
            <a:pPr lvl="1"/>
            <a:r>
              <a:rPr lang="en-US" dirty="0" smtClean="0"/>
              <a:t>Mary </a:t>
            </a:r>
            <a:r>
              <a:rPr lang="en-US" dirty="0" err="1" smtClean="0"/>
              <a:t>McCleod</a:t>
            </a:r>
            <a:r>
              <a:rPr lang="en-US" dirty="0" smtClean="0"/>
              <a:t> Bethune</a:t>
            </a:r>
          </a:p>
          <a:p>
            <a:pPr lvl="1"/>
            <a:r>
              <a:rPr lang="en-US" dirty="0" smtClean="0"/>
              <a:t>FDR reluctant to support measures aimed directly at assisting black Americans</a:t>
            </a:r>
          </a:p>
          <a:p>
            <a:pPr lvl="2"/>
            <a:r>
              <a:rPr lang="en-US" dirty="0" smtClean="0"/>
              <a:t>NAACP &amp; the push for an anti-lynching law</a:t>
            </a:r>
            <a:endParaRPr lang="en-US" dirty="0" smtClean="0"/>
          </a:p>
          <a:p>
            <a:pPr lvl="1"/>
            <a:r>
              <a:rPr lang="en-US" dirty="0" smtClean="0"/>
              <a:t>“”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0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Hundred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15 bills in the first Hundred Days</a:t>
            </a:r>
          </a:p>
          <a:p>
            <a:r>
              <a:rPr lang="en-US" dirty="0" smtClean="0"/>
              <a:t>Rebuilding confidence</a:t>
            </a:r>
          </a:p>
          <a:p>
            <a:pPr lvl="1"/>
            <a:r>
              <a:rPr lang="en-US" dirty="0" smtClean="0"/>
              <a:t>Fireside chats</a:t>
            </a:r>
            <a:endParaRPr lang="en-US" dirty="0"/>
          </a:p>
          <a:p>
            <a:r>
              <a:rPr lang="en-US" dirty="0" smtClean="0"/>
              <a:t>Financial Reform</a:t>
            </a:r>
          </a:p>
          <a:p>
            <a:pPr lvl="1"/>
            <a:r>
              <a:rPr lang="en-US" dirty="0" smtClean="0"/>
              <a:t>FDIC</a:t>
            </a:r>
          </a:p>
          <a:p>
            <a:r>
              <a:rPr lang="en-US" dirty="0" smtClean="0"/>
              <a:t>Helping Farmers</a:t>
            </a:r>
          </a:p>
          <a:p>
            <a:pPr lvl="1"/>
            <a:r>
              <a:rPr lang="en-US" dirty="0" smtClean="0"/>
              <a:t>AAA</a:t>
            </a:r>
          </a:p>
          <a:p>
            <a:r>
              <a:rPr lang="en-US" dirty="0" smtClean="0"/>
              <a:t>Helping Rural Southerners</a:t>
            </a:r>
          </a:p>
          <a:p>
            <a:pPr lvl="1"/>
            <a:r>
              <a:rPr lang="en-US" dirty="0" smtClean="0"/>
              <a:t>TVA</a:t>
            </a:r>
          </a:p>
          <a:p>
            <a:r>
              <a:rPr lang="en-US" dirty="0" smtClean="0"/>
              <a:t>Industrial Relief and Recovery</a:t>
            </a:r>
          </a:p>
          <a:p>
            <a:pPr lvl="1"/>
            <a:r>
              <a:rPr lang="en-US" dirty="0" smtClean="0"/>
              <a:t>CCC</a:t>
            </a:r>
          </a:p>
          <a:p>
            <a:pPr lvl="1"/>
            <a:r>
              <a:rPr lang="en-US" dirty="0" smtClean="0"/>
              <a:t>NRA</a:t>
            </a:r>
          </a:p>
          <a:p>
            <a:pPr lvl="1"/>
            <a:r>
              <a:rPr lang="en-US" dirty="0" smtClean="0"/>
              <a:t>PWA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43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Works Progress Administration</a:t>
            </a:r>
          </a:p>
          <a:p>
            <a:r>
              <a:rPr lang="en-US" dirty="0" smtClean="0"/>
              <a:t>Social Security Act</a:t>
            </a:r>
          </a:p>
          <a:p>
            <a:pPr lvl="1"/>
            <a:r>
              <a:rPr lang="en-US" dirty="0" smtClean="0"/>
              <a:t>Pension System for Retirees</a:t>
            </a:r>
          </a:p>
          <a:p>
            <a:pPr lvl="1"/>
            <a:r>
              <a:rPr lang="en-US" dirty="0" smtClean="0"/>
              <a:t>Unemployment Insurance</a:t>
            </a:r>
          </a:p>
          <a:p>
            <a:pPr lvl="1"/>
            <a:r>
              <a:rPr lang="en-US" dirty="0" smtClean="0"/>
              <a:t>Disability Insurance</a:t>
            </a:r>
          </a:p>
          <a:p>
            <a:pPr lvl="1"/>
            <a:r>
              <a:rPr lang="en-US" dirty="0" smtClean="0"/>
              <a:t>Flaws</a:t>
            </a:r>
          </a:p>
          <a:p>
            <a:pPr lvl="2"/>
            <a:r>
              <a:rPr lang="en-US" dirty="0" smtClean="0"/>
              <a:t>Widows vs. Widowers, “Holes just large enough for </a:t>
            </a:r>
          </a:p>
          <a:p>
            <a:r>
              <a:rPr lang="en-US" dirty="0" smtClean="0"/>
              <a:t>Rural Electrification Administration</a:t>
            </a:r>
          </a:p>
          <a:p>
            <a:pPr lvl="1"/>
            <a:r>
              <a:rPr lang="en-US" dirty="0" smtClean="0"/>
              <a:t>In 1935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0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Legacy of FDR and 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Programs such as Social Security, the FDIC, and the SEC still exist to this day</a:t>
            </a:r>
          </a:p>
          <a:p>
            <a:r>
              <a:rPr lang="en-US" dirty="0" smtClean="0"/>
              <a:t> Creation of US welfare State</a:t>
            </a:r>
          </a:p>
          <a:p>
            <a:r>
              <a:rPr lang="en-US" dirty="0" smtClean="0"/>
              <a:t>Expanded role of Federal Government in economic matters</a:t>
            </a:r>
          </a:p>
          <a:p>
            <a:pPr lvl="1"/>
            <a:r>
              <a:rPr lang="en-US" dirty="0" smtClean="0"/>
              <a:t>“Promote the general welfare”</a:t>
            </a:r>
          </a:p>
          <a:p>
            <a:r>
              <a:rPr lang="en-US" dirty="0" smtClean="0"/>
              <a:t>Evolving role of the president</a:t>
            </a:r>
          </a:p>
          <a:p>
            <a:pPr lvl="1"/>
            <a:r>
              <a:rPr lang="en-US" dirty="0" smtClean="0"/>
              <a:t>Expanded size of executive branch</a:t>
            </a:r>
          </a:p>
          <a:p>
            <a:pPr lvl="1"/>
            <a:r>
              <a:rPr lang="en-US" dirty="0" smtClean="0"/>
              <a:t>Closer relationship between president and citizens through mass media</a:t>
            </a:r>
          </a:p>
          <a:p>
            <a:pPr lvl="1"/>
            <a:r>
              <a:rPr lang="en-US" dirty="0" smtClean="0"/>
              <a:t>Increased role in social and economic policy</a:t>
            </a:r>
          </a:p>
          <a:p>
            <a:pPr lvl="1"/>
            <a:r>
              <a:rPr lang="en-US" dirty="0" smtClean="0"/>
              <a:t>22</a:t>
            </a:r>
            <a:r>
              <a:rPr lang="en-US" baseline="30000" dirty="0" smtClean="0"/>
              <a:t>nd</a:t>
            </a:r>
            <a:r>
              <a:rPr lang="en-US" dirty="0" smtClean="0"/>
              <a:t> amendment (2-term limit)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9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the New Deal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the Right, from the Left, and from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Opposition from the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Hoover and other Conservatives claimed that the New Deal destroyed free enterprise and brought the country closer to fascism</a:t>
            </a:r>
          </a:p>
          <a:p>
            <a:pPr lvl="1"/>
            <a:r>
              <a:rPr lang="en-US" dirty="0" smtClean="0"/>
              <a:t>“the most stupendous invasion of the whole spirit of liberty.”</a:t>
            </a:r>
          </a:p>
          <a:p>
            <a:r>
              <a:rPr lang="en-US" dirty="0" smtClean="0"/>
              <a:t>Leading politicians and captains of industry formed the American Liberty League in 1934 to oppose FDR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from the 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Socialists claimed that the administration was too concern with saving the banking system</a:t>
            </a:r>
          </a:p>
          <a:p>
            <a:r>
              <a:rPr lang="en-US" dirty="0" smtClean="0"/>
              <a:t>American Communist Party: New Deal is a “capitalist ruse.”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3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263</TotalTime>
  <Words>448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FDR’s New Deal</vt:lpstr>
      <vt:lpstr>Election of 1932</vt:lpstr>
      <vt:lpstr>A Diverse Team </vt:lpstr>
      <vt:lpstr>The First Hundred Days</vt:lpstr>
      <vt:lpstr>Second New Deal</vt:lpstr>
      <vt:lpstr>Legacy of FDR and the New Deal</vt:lpstr>
      <vt:lpstr>Opposition to the New Deal</vt:lpstr>
      <vt:lpstr>Opposition from the Right</vt:lpstr>
      <vt:lpstr>Opposition from the Left</vt:lpstr>
      <vt:lpstr>Oppositions from Populists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FDR’s New Deal</dc:title>
  <dc:creator>owner</dc:creator>
  <cp:lastModifiedBy>owner</cp:lastModifiedBy>
  <cp:revision>7</cp:revision>
  <dcterms:created xsi:type="dcterms:W3CDTF">2013-04-22T13:12:39Z</dcterms:created>
  <dcterms:modified xsi:type="dcterms:W3CDTF">2014-05-09T18:14:21Z</dcterms:modified>
</cp:coreProperties>
</file>